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94"/>
  </p:normalViewPr>
  <p:slideViewPr>
    <p:cSldViewPr snapToGrid="0">
      <p:cViewPr>
        <p:scale>
          <a:sx n="118" d="100"/>
          <a:sy n="118" d="100"/>
        </p:scale>
        <p:origin x="6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3A46EA-FBDB-1946-A468-D60F32216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BB72684-D764-867E-7F1B-33B09A3C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B9DA24E-C7B0-8A23-7388-FAA2C3882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4D3D4C1-092D-C490-98FA-BB1912CBC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14265E3-F1F1-E509-1E6F-5730ECCA7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274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90A1F9-04EF-8450-39A4-1C46A63EB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A01BFE6-59AE-B806-4305-501A4E0DC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E9A88B2-C9AD-3A2A-4DED-1A9508CC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C22C125-7ABC-39A1-F648-51E3C2136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B2236A3-88D6-86FB-E598-C2447B66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9572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EC46D2A-35E9-F009-D8A4-5EC86CB9C0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9CB0060-B768-DE8D-B3CA-0BE8F00D18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112CC79-5DA8-CD53-32DC-703DA0720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0A677CC-C8B1-0D14-4185-8DBE76F41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02A5A5D-6890-002A-DE31-9CA5A98C8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7968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3FE250-416E-F59A-3DB2-E48751B11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246B57-22E4-8692-9CF3-B3D2C46CA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95AFDEA-C0D5-4BF5-9E1D-82C8BAD5D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E29DB60-4072-0E4A-174F-210112D16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6E31C64-F17F-1FFD-260F-D36E70B3C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605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C949F0-9461-705E-F6F9-68DDE99DB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E3C7A79-8E1E-F7AC-4831-03D8C8C7F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54163A-51C0-9FCC-AB14-AB6C87E91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2520289-4CA0-12B8-FAC3-37D8BA287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EE68532-5FA8-2658-6629-93F987CDE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1818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8031E1-B0AA-0C39-5E83-605AD6FE5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23E44D-899C-C854-8446-DD37823C3B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E10D326-4906-3534-D0F0-09DC82B613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EF84BC3-968F-6C58-9175-782FC09A2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6C4B014-2729-1BCA-DA81-C15D3F9F9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FDDE507-569F-A615-4D4A-CF25CB4BD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984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2C94D1-60BE-D3EE-13FF-F5560537A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0BBECA3-D7E9-9467-3B07-B5964B5D46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4E2C50F-84BA-AAA7-79B5-5F1DC1131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EE7B4D6-7B6C-66EA-E1DE-D7C8E45017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C7C0858-EA09-54E6-E744-B59854566B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1EE839B-9147-FC0B-795F-7E57D52F4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691DCF6-FA12-565B-3E10-5ACF0BDB0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8476DD7-CB8D-50A1-7D9C-C45751971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2989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4F8E97-D18B-50DF-FCF2-7B5BCB0FD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A90DD70-40E7-0F72-1117-5544FCC3A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F871603-EF95-279C-0E12-A4BFA991E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E029D55-B23E-CB7E-B52F-E3748519F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332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A8A00B5-BF16-1AEA-3943-452451183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8F9BF35-D7ED-61FD-38F7-BE875D3A4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3C26A73-136D-24BF-9E5D-382B62C9C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5343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33E7B5-8979-315D-F2D5-2AACA564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B97C09E-9513-0334-3E04-91C1E2A02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53A8E44-67B9-9B27-1F62-962C24CF6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E8A155E-2372-FB5C-6106-5F8CB21C2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C7BE79C-FCC6-6354-8981-D47055348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36C1D07-E5C0-BC92-2390-235013844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8848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79347E-E262-CD6B-FB81-F0096908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7A5CDF0-B2B1-11D7-9EB5-B3B2BAB682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6187F36-F18A-0405-C870-0FF20E59B3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CC141A6-1FA9-AC4C-C33B-5D10405B7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BC463F8-6FC7-427A-A5DE-1ACFC9E62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8A1472D-C098-40CD-8BFF-E783FC2F2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23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6EDD4B0-E474-2D98-97A4-CD34F29C6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2D83DF8-2896-4620-1C50-4B04D9570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C4CCEC-F65C-C633-573E-4FC2C24094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854D5E-2DDE-594E-83EE-28F1A757B822}" type="datetimeFigureOut">
              <a:t>2024/9/2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0801A90-C514-E9B2-CEE4-E4EECC78ED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526B882-46DF-0521-7864-70BB6B1D6A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835F80-2331-B044-8DA1-CFFBFA5B10A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0192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04C00845-6126-E158-4CDD-14CC5F4B555E}"/>
              </a:ext>
            </a:extLst>
          </p:cNvPr>
          <p:cNvGrpSpPr/>
          <p:nvPr/>
        </p:nvGrpSpPr>
        <p:grpSpPr>
          <a:xfrm>
            <a:off x="1681655" y="851339"/>
            <a:ext cx="6085490" cy="3710152"/>
            <a:chOff x="1681655" y="851339"/>
            <a:chExt cx="6085490" cy="3710152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8057D56B-5070-D682-E28E-EA0086CBD3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0683" t="11539" r="11021" b="3599"/>
            <a:stretch/>
          </p:blipFill>
          <p:spPr>
            <a:xfrm>
              <a:off x="1681655" y="851339"/>
              <a:ext cx="6085490" cy="3710152"/>
            </a:xfrm>
            <a:prstGeom prst="rect">
              <a:avLst/>
            </a:prstGeom>
          </p:spPr>
        </p:pic>
        <p:pic>
          <p:nvPicPr>
            <p:cNvPr id="5" name="図 4" descr="図形&#10;&#10;中程度の精度で自動的に生成された説明">
              <a:extLst>
                <a:ext uri="{FF2B5EF4-FFF2-40B4-BE49-F238E27FC236}">
                  <a16:creationId xmlns:a16="http://schemas.microsoft.com/office/drawing/2014/main" id="{582BE422-AAD3-ECA7-FB78-187580A5DC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9799" y="1877372"/>
              <a:ext cx="1272709" cy="666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1508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22B27B97-2893-297E-8AC7-3AE5E9247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63512"/>
            <a:ext cx="7772400" cy="5047947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7498AAA-11BC-2BFA-34F8-687BEF56BB2B}"/>
              </a:ext>
            </a:extLst>
          </p:cNvPr>
          <p:cNvSpPr/>
          <p:nvPr/>
        </p:nvSpPr>
        <p:spPr>
          <a:xfrm>
            <a:off x="2209800" y="957944"/>
            <a:ext cx="783771" cy="76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4921BA3-63D5-69B7-20D2-EB9933810692}"/>
              </a:ext>
            </a:extLst>
          </p:cNvPr>
          <p:cNvSpPr txBox="1"/>
          <p:nvPr/>
        </p:nvSpPr>
        <p:spPr>
          <a:xfrm>
            <a:off x="662692" y="83012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同期信号</a:t>
            </a:r>
            <a:endParaRPr kumimoji="1" lang="en-US" altLang="ja-JP"/>
          </a:p>
          <a:p>
            <a:r>
              <a:rPr lang="ja-JP" altLang="en-US"/>
              <a:t>画像の呈示と同時に黒から白に変化</a:t>
            </a:r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CC629D4-E880-BC62-B30B-08FB499C1483}"/>
              </a:ext>
            </a:extLst>
          </p:cNvPr>
          <p:cNvSpPr/>
          <p:nvPr/>
        </p:nvSpPr>
        <p:spPr>
          <a:xfrm>
            <a:off x="3657600" y="999977"/>
            <a:ext cx="4865914" cy="48114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552552B-F5BF-0FD9-C9CA-B3A3AA488C42}"/>
              </a:ext>
            </a:extLst>
          </p:cNvPr>
          <p:cNvSpPr txBox="1"/>
          <p:nvPr/>
        </p:nvSpPr>
        <p:spPr>
          <a:xfrm>
            <a:off x="5536559" y="586325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呈示画像</a:t>
            </a: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07FCFDFF-2CCD-DF1A-A3E5-E1229B5EF6F0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567543" y="675671"/>
            <a:ext cx="642257" cy="66327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004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15</Words>
  <Application>Microsoft Macintosh PowerPoint</Application>
  <PresentationFormat>ワイド画面</PresentationFormat>
  <Paragraphs>3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NODA Motoi</dc:creator>
  <cp:lastModifiedBy>NODA Motoi</cp:lastModifiedBy>
  <cp:revision>1</cp:revision>
  <dcterms:created xsi:type="dcterms:W3CDTF">2024-09-02T04:53:49Z</dcterms:created>
  <dcterms:modified xsi:type="dcterms:W3CDTF">2024-09-02T07:59:31Z</dcterms:modified>
</cp:coreProperties>
</file>

<file path=docProps/thumbnail.jpeg>
</file>